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173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96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97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576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06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10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16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983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8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175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45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E24160-E2D3-4953-AB84-79ADB0A9B30E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5CB9C3E-637A-4C37-8314-66EFD3619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02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Нешаблонное рисование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919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81406"/>
          </a:xfrm>
        </p:spPr>
        <p:txBody>
          <a:bodyPr/>
          <a:lstStyle/>
          <a:p>
            <a:pPr algn="ctr"/>
            <a:r>
              <a:rPr lang="ru-RU" dirty="0" smtClean="0"/>
              <a:t>Оттиск картошкой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" t="4250" r="18158" b="1519"/>
          <a:stretch/>
        </p:blipFill>
        <p:spPr>
          <a:xfrm>
            <a:off x="2140004" y="1403927"/>
            <a:ext cx="7844506" cy="5454073"/>
          </a:xfrm>
        </p:spPr>
      </p:pic>
    </p:spTree>
    <p:extLst>
      <p:ext uri="{BB962C8B-B14F-4D97-AF65-F5344CB8AC3E}">
        <p14:creationId xmlns:p14="http://schemas.microsoft.com/office/powerpoint/2010/main" val="439932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97164"/>
            <a:ext cx="10058400" cy="914400"/>
          </a:xfrm>
        </p:spPr>
        <p:txBody>
          <a:bodyPr/>
          <a:lstStyle/>
          <a:p>
            <a:pPr algn="ctr"/>
            <a:r>
              <a:rPr lang="ru-RU" dirty="0" err="1" smtClean="0"/>
              <a:t>Диарами</a:t>
            </a:r>
            <a:r>
              <a:rPr lang="ru-RU" dirty="0" smtClean="0"/>
              <a:t> в коробке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" t="3493" r="19377" b="8801"/>
          <a:stretch/>
        </p:blipFill>
        <p:spPr>
          <a:xfrm>
            <a:off x="1911927" y="1558899"/>
            <a:ext cx="7943273" cy="5229827"/>
          </a:xfrm>
        </p:spPr>
      </p:pic>
    </p:spTree>
    <p:extLst>
      <p:ext uri="{BB962C8B-B14F-4D97-AF65-F5344CB8AC3E}">
        <p14:creationId xmlns:p14="http://schemas.microsoft.com/office/powerpoint/2010/main" val="647113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50982"/>
            <a:ext cx="10058400" cy="969818"/>
          </a:xfrm>
        </p:spPr>
        <p:txBody>
          <a:bodyPr/>
          <a:lstStyle/>
          <a:p>
            <a:pPr algn="ctr"/>
            <a:r>
              <a:rPr lang="ru-RU" dirty="0" smtClean="0"/>
              <a:t>Рисование прищепками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" t="3351" r="19347" b="13264"/>
          <a:stretch/>
        </p:blipFill>
        <p:spPr>
          <a:xfrm>
            <a:off x="1377335" y="1117697"/>
            <a:ext cx="9087466" cy="5740303"/>
          </a:xfrm>
        </p:spPr>
      </p:pic>
    </p:spTree>
    <p:extLst>
      <p:ext uri="{BB962C8B-B14F-4D97-AF65-F5344CB8AC3E}">
        <p14:creationId xmlns:p14="http://schemas.microsoft.com/office/powerpoint/2010/main" val="116163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77091"/>
            <a:ext cx="10058400" cy="114530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Изготовление декораций на праздник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3" t="3586" r="19083" b="9505"/>
          <a:stretch/>
        </p:blipFill>
        <p:spPr>
          <a:xfrm>
            <a:off x="1630594" y="1420572"/>
            <a:ext cx="8464751" cy="5437428"/>
          </a:xfrm>
        </p:spPr>
      </p:pic>
    </p:spTree>
    <p:extLst>
      <p:ext uri="{BB962C8B-B14F-4D97-AF65-F5344CB8AC3E}">
        <p14:creationId xmlns:p14="http://schemas.microsoft.com/office/powerpoint/2010/main" val="2498535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509" y="596412"/>
            <a:ext cx="10058400" cy="7243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Разные техники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" t="1467" r="18204" b="11565"/>
          <a:stretch/>
        </p:blipFill>
        <p:spPr>
          <a:xfrm>
            <a:off x="2011342" y="1412845"/>
            <a:ext cx="8324149" cy="5357412"/>
          </a:xfrm>
        </p:spPr>
      </p:pic>
    </p:spTree>
    <p:extLst>
      <p:ext uri="{BB962C8B-B14F-4D97-AF65-F5344CB8AC3E}">
        <p14:creationId xmlns:p14="http://schemas.microsoft.com/office/powerpoint/2010/main" val="76511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58618"/>
            <a:ext cx="10058400" cy="868218"/>
          </a:xfrm>
        </p:spPr>
        <p:txBody>
          <a:bodyPr/>
          <a:lstStyle/>
          <a:p>
            <a:pPr algn="ctr"/>
            <a:r>
              <a:rPr lang="ru-RU" dirty="0" smtClean="0"/>
              <a:t>Техника высокой печати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t="4525" r="18158" b="10445"/>
          <a:stretch/>
        </p:blipFill>
        <p:spPr>
          <a:xfrm>
            <a:off x="1829770" y="1283855"/>
            <a:ext cx="8219394" cy="5165659"/>
          </a:xfrm>
        </p:spPr>
      </p:pic>
    </p:spTree>
    <p:extLst>
      <p:ext uri="{BB962C8B-B14F-4D97-AF65-F5344CB8AC3E}">
        <p14:creationId xmlns:p14="http://schemas.microsoft.com/office/powerpoint/2010/main" val="1846193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103</TotalTime>
  <Words>18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Century Gothic</vt:lpstr>
      <vt:lpstr>Garamond</vt:lpstr>
      <vt:lpstr>Савон</vt:lpstr>
      <vt:lpstr>Нешаблонное рисование</vt:lpstr>
      <vt:lpstr>Оттиск картошкой</vt:lpstr>
      <vt:lpstr>Диарами в коробке</vt:lpstr>
      <vt:lpstr>Рисование прищепками</vt:lpstr>
      <vt:lpstr>Изготовление декораций на праздник</vt:lpstr>
      <vt:lpstr>Разные техники</vt:lpstr>
      <vt:lpstr>Техника высокой печати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Нешаблонное рисование</dc:title>
  <dc:creator>Пользователь</dc:creator>
  <cp:lastModifiedBy>Пользователь</cp:lastModifiedBy>
  <cp:revision>2</cp:revision>
  <dcterms:created xsi:type="dcterms:W3CDTF">2024-04-22T08:18:19Z</dcterms:created>
  <dcterms:modified xsi:type="dcterms:W3CDTF">2024-04-22T10:01:58Z</dcterms:modified>
</cp:coreProperties>
</file>